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1" d="100"/>
          <a:sy n="41" d="100"/>
        </p:scale>
        <p:origin x="-7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7CF005-0C6F-4E8B-9B19-AF162B645D32}" type="datetimeFigureOut">
              <a:rPr lang="ru-RU" smtClean="0"/>
              <a:pPr/>
              <a:t>11.09.2012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19767A-A0BB-4459-BA80-3C679BDA0CC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19767A-A0BB-4459-BA80-3C679BDA0CC7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19767A-A0BB-4459-BA80-3C679BDA0CC7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19767A-A0BB-4459-BA80-3C679BDA0CC7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19767A-A0BB-4459-BA80-3C679BDA0CC7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19767A-A0BB-4459-BA80-3C679BDA0CC7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19767A-A0BB-4459-BA80-3C679BDA0CC7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19767A-A0BB-4459-BA80-3C679BDA0CC7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gif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prstTxWarp prst="textStop">
              <a:avLst/>
            </a:prstTxWarp>
            <a:normAutofit fontScale="90000"/>
          </a:bodyPr>
          <a:lstStyle/>
          <a:p>
            <a:r>
              <a:rPr lang="ru-RU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FF0000"/>
                </a:solidFill>
              </a:rPr>
              <a:t>Восстановление деформированного текста «Медвежата»</a:t>
            </a:r>
            <a:endParaRPr lang="ru-RU" dirty="0"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026" name="Picture 2" descr="C:\Documents and Settings\User\Мои документы\картинки\школа\8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42976" y="3857628"/>
            <a:ext cx="2428892" cy="221457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214810" y="4429132"/>
            <a:ext cx="37862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/>
              <a:t>урок русского языка</a:t>
            </a:r>
          </a:p>
          <a:p>
            <a:r>
              <a:rPr lang="ru-RU" sz="2400" i="1" dirty="0" smtClean="0"/>
              <a:t>2 класс</a:t>
            </a:r>
            <a:endParaRPr lang="ru-RU" sz="2400" i="1" dirty="0"/>
          </a:p>
        </p:txBody>
      </p:sp>
      <p:pic>
        <p:nvPicPr>
          <p:cNvPr id="8194" name="Picture 2" descr="C:\Documents and Settings\User\Мои документы\картинки\школа\32857e81c2fdb8b1d21eee0d9b94255520d9ecce.thumbnail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14480" y="571480"/>
            <a:ext cx="2071694" cy="15537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Новая папка (3)\оформление\Новая папка\5-1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553576" cy="73152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928670"/>
            <a:ext cx="6357982" cy="11430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428728" y="1071546"/>
            <a:ext cx="6429420" cy="3857652"/>
          </a:xfrm>
          <a:prstGeom prst="rect">
            <a:avLst/>
          </a:prstGeom>
          <a:noFill/>
        </p:spPr>
        <p:txBody>
          <a:bodyPr wrap="square" rtlCol="0">
            <a:prstTxWarp prst="textCanUp">
              <a:avLst/>
            </a:prstTxWarp>
            <a:spAutoFit/>
          </a:bodyPr>
          <a:lstStyle/>
          <a:p>
            <a:r>
              <a:rPr lang="ru-RU" sz="2000" i="1" dirty="0" smtClean="0">
                <a:solidFill>
                  <a:srgbClr val="00B050"/>
                </a:solidFill>
              </a:rPr>
              <a:t>А теперь проверь, дружок,</a:t>
            </a:r>
          </a:p>
          <a:p>
            <a:r>
              <a:rPr lang="ru-RU" sz="2000" i="1" dirty="0" smtClean="0">
                <a:solidFill>
                  <a:srgbClr val="00B050"/>
                </a:solidFill>
              </a:rPr>
              <a:t>Готов ли ты начать урок?</a:t>
            </a:r>
          </a:p>
          <a:p>
            <a:r>
              <a:rPr lang="ru-RU" sz="2000" i="1" dirty="0" smtClean="0">
                <a:solidFill>
                  <a:srgbClr val="00B050"/>
                </a:solidFill>
              </a:rPr>
              <a:t>Все ль на месте, все ль в порядке:</a:t>
            </a:r>
          </a:p>
          <a:p>
            <a:r>
              <a:rPr lang="ru-RU" sz="2000" i="1" dirty="0" smtClean="0">
                <a:solidFill>
                  <a:srgbClr val="00B050"/>
                </a:solidFill>
              </a:rPr>
              <a:t>Книги, ручки и тетрадки?</a:t>
            </a:r>
            <a:endParaRPr lang="ru-RU" sz="2000" i="1" dirty="0">
              <a:solidFill>
                <a:srgbClr val="00B050"/>
              </a:solidFill>
            </a:endParaRPr>
          </a:p>
        </p:txBody>
      </p:sp>
      <p:pic>
        <p:nvPicPr>
          <p:cNvPr id="1027" name="Picture 3" descr="C:\Documents and Settings\User\Мои документы\картинки\школа\32857e81c2fdb8b1d21eee0d9b94255520d9ecce.thumbnail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7992" y="4500570"/>
            <a:ext cx="2286008" cy="1714506"/>
          </a:xfrm>
          <a:prstGeom prst="rect">
            <a:avLst/>
          </a:prstGeom>
          <a:noFill/>
        </p:spPr>
      </p:pic>
      <p:pic>
        <p:nvPicPr>
          <p:cNvPr id="1029" name="Picture 5" descr="C:\Documents and Settings\User\Мои документы\картинки\школа\C145-08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4572008"/>
            <a:ext cx="1576386" cy="2285992"/>
          </a:xfrm>
          <a:prstGeom prst="rect">
            <a:avLst/>
          </a:prstGeom>
          <a:noFill/>
        </p:spPr>
      </p:pic>
      <p:pic>
        <p:nvPicPr>
          <p:cNvPr id="1030" name="Picture 6" descr="C:\Documents and Settings\User\Мои документы\картинки\школа\пв.jpe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14678" y="4572009"/>
            <a:ext cx="1800231" cy="1928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User\Рабочий стол\Новая папка (3)\оформление\Новая папка\5-1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04788" y="-228600"/>
            <a:ext cx="9553576" cy="73152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1000108"/>
            <a:ext cx="6572296" cy="392909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00"/>
                </a:solidFill>
              </a:rPr>
              <a:t>Летом бродит меж дороги</a:t>
            </a:r>
            <a:br>
              <a:rPr lang="ru-RU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00"/>
                </a:solidFill>
              </a:rPr>
            </a:br>
            <a:r>
              <a:rPr lang="ru-RU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00"/>
                </a:solidFill>
              </a:rPr>
              <a:t>Между сосен и берез, </a:t>
            </a:r>
            <a:br>
              <a:rPr lang="ru-RU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00"/>
                </a:solidFill>
              </a:rPr>
            </a:br>
            <a:r>
              <a:rPr lang="ru-RU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00"/>
                </a:solidFill>
              </a:rPr>
              <a:t>А зимой он спит в берлоге,</a:t>
            </a:r>
            <a:br>
              <a:rPr lang="ru-RU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00"/>
                </a:solidFill>
              </a:rPr>
            </a:br>
            <a:r>
              <a:rPr lang="ru-RU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00"/>
                </a:solidFill>
              </a:rPr>
              <a:t>От мороза прячет нос.</a:t>
            </a:r>
            <a:endParaRPr lang="ru-RU" b="1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FFF00"/>
              </a:solidFill>
            </a:endParaRPr>
          </a:p>
        </p:txBody>
      </p:sp>
      <p:pic>
        <p:nvPicPr>
          <p:cNvPr id="2051" name="Picture 3" descr="C:\Documents and Settings\User\Мои документы\Downloads\25142201175913216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43174" y="1071546"/>
            <a:ext cx="4064000" cy="5067300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User\Рабочий стол\Новая папка (3)\оформление\Новая папка\5-1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04788" y="-228600"/>
            <a:ext cx="9553576" cy="73152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5" name="Picture 3" descr="C:\Documents and Settings\User\Мои документы\Downloads\image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4306" y="928670"/>
            <a:ext cx="7339594" cy="52149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3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User\Рабочий стол\Новая папка (3)\оформление\Новая папка\5-1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04788" y="-228600"/>
            <a:ext cx="9553576" cy="73152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785794"/>
            <a:ext cx="91440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Весной медвежата выходят со свей медведицей.</a:t>
            </a:r>
          </a:p>
          <a:p>
            <a:r>
              <a:rPr lang="ru-RU" sz="3200" dirty="0" smtClean="0"/>
              <a:t>Только что родившихся медвежат редко кто может увидеть.</a:t>
            </a:r>
          </a:p>
          <a:p>
            <a:r>
              <a:rPr lang="ru-RU" sz="3200" dirty="0" smtClean="0"/>
              <a:t>Им уже несколько месяцев.</a:t>
            </a:r>
          </a:p>
          <a:p>
            <a:r>
              <a:rPr lang="ru-RU" sz="3200" dirty="0" smtClean="0"/>
              <a:t>Малыши родились зимой и до весны спят в берлоге.</a:t>
            </a:r>
          </a:p>
          <a:p>
            <a:r>
              <a:rPr lang="ru-RU" sz="3200" dirty="0" smtClean="0"/>
              <a:t>Они очень шустрые.</a:t>
            </a:r>
            <a:endParaRPr lang="ru-RU" sz="3200" dirty="0"/>
          </a:p>
        </p:txBody>
      </p:sp>
      <p:pic>
        <p:nvPicPr>
          <p:cNvPr id="5123" name="Picture 3" descr="C:\Documents and Settings\User\Мои документы\Downloads\6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72110" y="3286110"/>
            <a:ext cx="3571890" cy="35718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User\Рабочий стол\Новая папка (3)\оформление\Новая папка\5-1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04788" y="-228600"/>
            <a:ext cx="9553576" cy="73152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000100" y="1071546"/>
            <a:ext cx="7572428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4000" dirty="0" smtClean="0"/>
              <a:t>       Только что родившихся медвежат редко кто может увидеть.   Малыши родились зимой и до весны спят в берлоге. Весной медвежата выходят со свое медведицей. Им уже несколько месяцев. Они очень шустрые и подвижные.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428860" y="428604"/>
            <a:ext cx="38576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/>
              <a:t>Медвежата</a:t>
            </a:r>
            <a:r>
              <a:rPr lang="ru-RU" sz="2800" b="1" i="1" dirty="0" smtClean="0"/>
              <a:t>.</a:t>
            </a:r>
            <a:endParaRPr lang="ru-RU" sz="2800" b="1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User\Рабочий стол\Новая папка (3)\оформление\Новая папка\5-1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04788" y="-228600"/>
            <a:ext cx="9553576" cy="73152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857224" y="1357298"/>
            <a:ext cx="7286676" cy="186204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isometricLeftDown"/>
              <a:lightRig rig="threePt" dir="t"/>
            </a:scene3d>
            <a:sp3d extrusionH="57150">
              <a:bevelT w="69850" h="69850" prst="divot"/>
            </a:sp3d>
          </a:bodyPr>
          <a:lstStyle/>
          <a:p>
            <a:r>
              <a:rPr lang="ru-RU" sz="11500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Молодцы!</a:t>
            </a:r>
            <a:endParaRPr lang="ru-RU" sz="11500" dirty="0">
              <a:ln>
                <a:solidFill>
                  <a:srgbClr val="FFFF00"/>
                </a:solidFill>
              </a:ln>
              <a:solidFill>
                <a:srgbClr val="FF0000"/>
              </a:solidFill>
            </a:endParaRPr>
          </a:p>
        </p:txBody>
      </p:sp>
      <p:pic>
        <p:nvPicPr>
          <p:cNvPr id="7173" name="Picture 5" descr="C:\Documents and Settings\User\Мои документы\картинки\школа\848d668b80e1f252a3a9c8a339c1684aea0a5556.thumbnai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00694" y="357166"/>
            <a:ext cx="2473467" cy="2285992"/>
          </a:xfrm>
          <a:prstGeom prst="rect">
            <a:avLst/>
          </a:prstGeom>
          <a:noFill/>
        </p:spPr>
      </p:pic>
      <p:pic>
        <p:nvPicPr>
          <p:cNvPr id="9" name="Picture 4" descr="C:\Documents and Settings\User\Мои документы\картинки\школа\6232633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2714625"/>
            <a:ext cx="3162300" cy="4143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351</TotalTime>
  <Words>127</Words>
  <PresentationFormat>Экран (4:3)</PresentationFormat>
  <Paragraphs>23</Paragraphs>
  <Slides>7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Восстановление деформированного текста «Медвежата»</vt:lpstr>
      <vt:lpstr>Слайд 2</vt:lpstr>
      <vt:lpstr>Летом бродит меж дороги Между сосен и берез,  А зимой он спит в берлоге, От мороза прячет нос.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Восстановление деформированного текста «Медвежата»</dc:title>
  <cp:lastModifiedBy>Valued Acer Customer</cp:lastModifiedBy>
  <cp:revision>2</cp:revision>
  <dcterms:modified xsi:type="dcterms:W3CDTF">2012-09-11T07:29:21Z</dcterms:modified>
</cp:coreProperties>
</file>